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397" autoAdjust="0"/>
    <p:restoredTop sz="96340" autoAdjust="0"/>
  </p:normalViewPr>
  <p:slideViewPr>
    <p:cSldViewPr snapToGrid="0" snapToObjects="1">
      <p:cViewPr>
        <p:scale>
          <a:sx n="100" d="100"/>
          <a:sy n="100" d="100"/>
        </p:scale>
        <p:origin x="1254" y="3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8/24/2022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8/24/2022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3464793"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Guilherme Fernandes de Mattos</a:t>
            </a:r>
          </a:p>
          <a:p>
            <a:r>
              <a:rPr lang="en-US" dirty="0">
                <a:solidFill>
                  <a:schemeClr val="bg2"/>
                </a:solidFill>
                <a:latin typeface="Abadi" panose="020B0604020104020204" pitchFamily="34" charset="0"/>
                <a:ea typeface="SF Pro" pitchFamily="2" charset="0"/>
                <a:cs typeface="SF Pro" pitchFamily="2" charset="0"/>
              </a:rPr>
              <a:t>24/08/2022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3" name="Imagem 2">
            <a:extLst>
              <a:ext uri="{FF2B5EF4-FFF2-40B4-BE49-F238E27FC236}">
                <a16:creationId xmlns:a16="http://schemas.microsoft.com/office/drawing/2014/main" id="{F5E2AAD4-D3A5-5C82-E24F-66A4CAFA1018}"/>
              </a:ext>
            </a:extLst>
          </p:cNvPr>
          <p:cNvPicPr>
            <a:picLocks noChangeAspect="1"/>
          </p:cNvPicPr>
          <p:nvPr/>
        </p:nvPicPr>
        <p:blipFill>
          <a:blip r:embed="rId4"/>
          <a:stretch>
            <a:fillRect/>
          </a:stretch>
        </p:blipFill>
        <p:spPr>
          <a:xfrm>
            <a:off x="3827382" y="1622791"/>
            <a:ext cx="7630590" cy="3867690"/>
          </a:xfrm>
          <a:prstGeom prst="rect">
            <a:avLst/>
          </a:prstGeom>
        </p:spPr>
      </p:pic>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E1B20E7D-C584-B35B-3AAE-0615403E55D1}"/>
              </a:ext>
            </a:extLst>
          </p:cNvPr>
          <p:cNvSpPr txBox="1">
            <a:spLocks/>
          </p:cNvSpPr>
          <p:nvPr/>
        </p:nvSpPr>
        <p:spPr>
          <a:xfrm>
            <a:off x="828067" y="1795845"/>
            <a:ext cx="10530113" cy="4229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1795845"/>
            <a:ext cx="10530113" cy="4229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How</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242</TotalTime>
  <Words>1403</Words>
  <Application>Microsoft Office PowerPoint</Application>
  <PresentationFormat>Widescreen</PresentationFormat>
  <Paragraphs>237</Paragraphs>
  <Slides>47</Slides>
  <Notes>4</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Guilherme Mattos</cp:lastModifiedBy>
  <cp:revision>201</cp:revision>
  <dcterms:created xsi:type="dcterms:W3CDTF">2021-04-29T18:58:34Z</dcterms:created>
  <dcterms:modified xsi:type="dcterms:W3CDTF">2022-08-25T02:51:31Z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